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E37CBD-9349-4E6D-A2AC-32F84E196A4B}">
  <a:tblStyle styleId="{96E37CBD-9349-4E6D-A2AC-32F84E196A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7b985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7b985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94674c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94674c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www.thesslstore.com/blog/runtime-encryption-gap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www.ci2.es/software-ec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www.sistemaimpulsa.com/blog/crm-en-mexico-que-opciones-teng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75" name="Google Shape;175;p29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{96E37CBD-9349-4E6D-A2AC-32F84E196A4B}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300">
                <a:solidFill>
                  <a:srgbClr val="000000"/>
                </a:solidFill>
              </a:rPr>
              <a:t>TÉCNICAS E INSTRUMENTOS DE RECOLECCIÓN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41750" y="20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BPMN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0128" l="9195" r="9211" t="24865"/>
          <a:stretch/>
        </p:blipFill>
        <p:spPr>
          <a:xfrm>
            <a:off x="85900" y="779375"/>
            <a:ext cx="8946600" cy="4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